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0" r:id="rId5"/>
    <p:sldId id="266" r:id="rId6"/>
    <p:sldId id="259" r:id="rId7"/>
    <p:sldId id="261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8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E130B-B43E-4944-969B-E28A2AE88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552FA-B428-424D-8496-BBA10F4A44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41112-99F4-4DA8-A67B-BDBC1C07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5CE3-D811-4719-9CA3-145497A4636B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D40F5-3FE0-4A5D-B4EF-ACF9335E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EAF64-F5D6-4F7F-B47B-30FE1EF47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A283-2C49-4290-BC7C-8B864A94E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26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44516-286D-4241-A235-2C7030FCF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A841B2-214E-485B-ABAA-DFF64072B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70434-E4F8-496E-8CF1-0B1F56A4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5CE3-D811-4719-9CA3-145497A4636B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304FE-EBEF-4CB3-B20D-4A54B5A3C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AB519-4B75-4DEB-8F1C-B87C4CD12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A283-2C49-4290-BC7C-8B864A94E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0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E1B0FF-EBDB-4EC9-9922-B869E4952C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2EA81A-A0D5-4EC4-A6AF-E324A8A86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D5BD4-2FBC-4B48-B142-AC24DFFE7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5CE3-D811-4719-9CA3-145497A4636B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94181-E49E-4487-A534-F895A38BB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F4EAB-4BCC-4F02-80D4-DB320CFA1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A283-2C49-4290-BC7C-8B864A94E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99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29C6F-0D97-40C2-A667-13EED39DE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E4C69-3CB1-40E9-9236-BB806D37B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D9D8E-3585-4511-8690-73A26BAC8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5CE3-D811-4719-9CA3-145497A4636B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524EC-F98B-476F-A27D-81A0A876F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AF189-FF4F-416D-B2B3-F7B5A1A51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A283-2C49-4290-BC7C-8B864A94E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51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DD007-06F5-4D3A-8C5A-2B795B809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09434-0436-4A4E-BA90-B32F4C524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ED012-0466-482D-A8CE-F753B1447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5CE3-D811-4719-9CA3-145497A4636B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AED69-FBC4-48E9-AE4C-449867291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95F50-A51D-4939-BFF4-604FF6444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A283-2C49-4290-BC7C-8B864A94E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80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13B8F-857B-417C-98C7-F41D25DE8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0F102-5574-4D04-921E-6CFA3E0C2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8C22F1-E86B-4E04-B207-4E102C464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5DED11-1ECD-4144-B4E8-BDD8F5BDC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5CE3-D811-4719-9CA3-145497A4636B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50140-1CED-4F0E-86B1-2A7739703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D2D7DE-838E-4C28-8323-28DEF11E3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A283-2C49-4290-BC7C-8B864A94E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70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E8011-A860-40E4-951D-78328EC77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01AB8-C62A-427D-A2F7-F6C32DCC5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45054E-4653-4A7D-9087-071837B6D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25070D-2373-4C8C-A30F-1DD474A003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EF5580-84FD-4ACC-A31C-3956CFDCEE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58A727-8BB6-46D2-8C39-2A9ECEA3F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5CE3-D811-4719-9CA3-145497A4636B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C08187-4ABD-496D-A2DC-93BC9DC31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024485-12BB-4EC4-B1F9-A82A9CD3A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A283-2C49-4290-BC7C-8B864A94E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94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C918F-1F4C-4245-81DB-69A8580E8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4EBDFB-38D8-4EB3-B3FB-708FC6E31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5CE3-D811-4719-9CA3-145497A4636B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77986F-551A-4E44-B3A3-CA14B49D4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C07CB-7D65-4FF8-8621-1DA9EAD1B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A283-2C49-4290-BC7C-8B864A94E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05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A6CF8-4D5C-42B2-99A9-6BFC845AA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5CE3-D811-4719-9CA3-145497A4636B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B0097C-7E02-439C-814E-8854E4D48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69A15-A08E-43E7-9CD6-D97AB56E9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A283-2C49-4290-BC7C-8B864A94E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44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942BF-E465-40F0-BC06-2B7F63DAB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053F9-432A-44C6-9C0D-60F92145C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B1367D-6205-4E8A-8AAD-9A28B616D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8835F7-1F16-4EDA-B068-4F2815E43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5CE3-D811-4719-9CA3-145497A4636B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D9DCAE-65A5-4674-A205-3674C1227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EA4FE2-2FF9-4325-AAFF-6B0F23A9A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A283-2C49-4290-BC7C-8B864A94E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34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07D90-2C7B-44EB-9CD9-BF12EC467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23A72-D9CC-402C-B28D-0662FD6E96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87EBF-E342-4EE7-8FBE-5A365EEC0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39BB1D-DCB0-4ADB-9E92-A23D78937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5CE3-D811-4719-9CA3-145497A4636B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91ABB5-F65E-44C6-AC26-34186D986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821C51-06D7-4C1B-9E51-209244B14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A283-2C49-4290-BC7C-8B864A94E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8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1BB142-B005-4993-A431-EC59E9779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A9905-BE97-4054-98FD-A2C3607F0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44E5E-DDA4-4468-8086-020EEB550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E5CE3-D811-4719-9CA3-145497A4636B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389B2-4A41-4B74-8C80-B9429AA5D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A21C4-732C-4AFF-9AAB-C3D34E4F6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0A283-2C49-4290-BC7C-8B864A94E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4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14CFF0-CC0B-49C4-B3C7-A4F09ABCD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718" y="364953"/>
            <a:ext cx="10192436" cy="25435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04C88F8-17BD-41DA-84B9-0CB97B0D6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3152" y="3429000"/>
            <a:ext cx="9144000" cy="1655762"/>
          </a:xfrm>
        </p:spPr>
        <p:txBody>
          <a:bodyPr/>
          <a:lstStyle/>
          <a:p>
            <a:r>
              <a:rPr lang="en-US" b="1" dirty="0"/>
              <a:t>						Dr. M. A. Orabi</a:t>
            </a:r>
          </a:p>
          <a:p>
            <a:r>
              <a:rPr lang="en-US" b="1" dirty="0"/>
              <a:t>                                                                                   </a:t>
            </a:r>
            <a:r>
              <a:rPr lang="en-US" b="1" dirty="0" err="1"/>
              <a:t>Sohag</a:t>
            </a:r>
            <a:r>
              <a:rPr lang="en-US" b="1" dirty="0"/>
              <a:t> University</a:t>
            </a:r>
          </a:p>
          <a:p>
            <a:r>
              <a:rPr lang="en-US" b="1" dirty="0"/>
              <a:t>                                                                                   EGYPT</a:t>
            </a:r>
          </a:p>
        </p:txBody>
      </p:sp>
    </p:spTree>
    <p:extLst>
      <p:ext uri="{BB962C8B-B14F-4D97-AF65-F5344CB8AC3E}">
        <p14:creationId xmlns:p14="http://schemas.microsoft.com/office/powerpoint/2010/main" val="4083624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9792D-87FD-4FC1-8AD9-5B649F9B2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6A5DF-5538-413D-B14D-3E7314927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7A965C-76E3-4646-8416-3F144F2528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39" t="3374" r="30241" b="2169"/>
          <a:stretch/>
        </p:blipFill>
        <p:spPr>
          <a:xfrm>
            <a:off x="1828800" y="231354"/>
            <a:ext cx="8405870" cy="64779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D582C2-FF93-44BB-B4F7-D5EFB2182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98" y="365125"/>
            <a:ext cx="3943867" cy="66501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13DD26-96AE-4E7A-BD89-09EB913BE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980" y="365125"/>
            <a:ext cx="3738045" cy="624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5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6EC16-2827-482B-9B80-E458CDB88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606F77-6DC1-49EB-B5B0-68F1458AB6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514" y="97791"/>
            <a:ext cx="9110950" cy="6566382"/>
          </a:xfrm>
        </p:spPr>
      </p:pic>
    </p:spTree>
    <p:extLst>
      <p:ext uri="{BB962C8B-B14F-4D97-AF65-F5344CB8AC3E}">
        <p14:creationId xmlns:p14="http://schemas.microsoft.com/office/powerpoint/2010/main" val="3873620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816A-312F-4E06-8661-FC3162DF1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3E326-8B3D-4CC1-A587-A73739744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F9D637-FF2F-40F3-BFCF-EAEE6731CC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34" t="5324" r="32319" b="12771"/>
          <a:stretch/>
        </p:blipFill>
        <p:spPr>
          <a:xfrm>
            <a:off x="1355075" y="365124"/>
            <a:ext cx="8405869" cy="637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7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26103-D868-41EC-970D-9C9FD2502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DC493-FE36-4E32-BE38-B462F8990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6638BC-37D4-4525-B0FF-2795A4A5A6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57" t="4176" r="30603" b="4097"/>
          <a:stretch/>
        </p:blipFill>
        <p:spPr>
          <a:xfrm>
            <a:off x="1762699" y="286438"/>
            <a:ext cx="8130447" cy="62906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894989-60F1-46D4-82BB-6C4314FE2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45" y="296125"/>
            <a:ext cx="3553859" cy="65665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D37907-6107-4296-90A4-DFCF7B4F0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4652" y="201070"/>
            <a:ext cx="3386540" cy="645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3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51FD9-8A7A-4A51-A80F-E299ACB05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FE4A30-F1E5-4AA3-8211-5DE4CC9778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70" y="154236"/>
            <a:ext cx="7846450" cy="6022727"/>
          </a:xfrm>
        </p:spPr>
      </p:pic>
    </p:spTree>
    <p:extLst>
      <p:ext uri="{BB962C8B-B14F-4D97-AF65-F5344CB8AC3E}">
        <p14:creationId xmlns:p14="http://schemas.microsoft.com/office/powerpoint/2010/main" val="3161274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92E08-A1E2-4077-9C3B-36FB9536C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45129-A22B-45BE-AF6A-FDBF078A0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1D6A31-4372-4BCA-AB1D-A3483A1D1E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14" t="4017" r="32771" b="12771"/>
          <a:stretch/>
        </p:blipFill>
        <p:spPr>
          <a:xfrm>
            <a:off x="1586429" y="88135"/>
            <a:ext cx="8284684" cy="666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0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92711-D96C-487C-8621-BA315934A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5E13F-4833-4F8C-BF6B-FFFF7953A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087D9D-7DF0-4DFC-BA05-51752E7592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19" t="2409" r="30603" b="3454"/>
          <a:stretch/>
        </p:blipFill>
        <p:spPr>
          <a:xfrm>
            <a:off x="2412694" y="165253"/>
            <a:ext cx="7469436" cy="64558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4EFD9F-D6F3-4793-8AD0-8FDEA5EAA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18" y="241299"/>
            <a:ext cx="3183702" cy="67270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AFC484-64A9-4B31-8786-8164923C8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5672" y="103060"/>
            <a:ext cx="3511483" cy="686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9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D4AC5-742D-49EF-A178-B34A6834F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774128-3689-46D2-8DDB-CFE14B88F4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745" y="245556"/>
            <a:ext cx="8130448" cy="6386597"/>
          </a:xfrm>
        </p:spPr>
      </p:pic>
    </p:spTree>
    <p:extLst>
      <p:ext uri="{BB962C8B-B14F-4D97-AF65-F5344CB8AC3E}">
        <p14:creationId xmlns:p14="http://schemas.microsoft.com/office/powerpoint/2010/main" val="2020126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82FAF-D0D2-450A-AB65-131D775A8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3B191-215A-48F8-8E29-91BB70E39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CF35AD-4C5A-4C8F-BC32-0A397FF9D1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85" t="4177" r="32590" b="12128"/>
          <a:stretch/>
        </p:blipFill>
        <p:spPr>
          <a:xfrm>
            <a:off x="1916936" y="286439"/>
            <a:ext cx="7987228" cy="573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28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6DEDD-0431-4582-8AF6-026B5E7C7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3F5F1-BD24-4D37-85F4-E06951220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53E163-FF93-4923-B29C-FC268F549E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58" t="3052" r="29608" b="2811"/>
          <a:stretch/>
        </p:blipFill>
        <p:spPr>
          <a:xfrm>
            <a:off x="1729648" y="209320"/>
            <a:ext cx="8119432" cy="64558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E408B8-7F9E-4C98-91DC-E1B06CCDD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7" y="192795"/>
            <a:ext cx="4050821" cy="64654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678CAA-2B50-4B71-88AF-0BB4B1EA4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5242" y="1"/>
            <a:ext cx="3883147" cy="649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8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5C9AB-0C86-46F5-9719-414E37B80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965518-3260-44B7-924A-FB74FE831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52" y="107026"/>
            <a:ext cx="12008386" cy="6750974"/>
          </a:xfrm>
        </p:spPr>
      </p:pic>
    </p:spTree>
    <p:extLst>
      <p:ext uri="{BB962C8B-B14F-4D97-AF65-F5344CB8AC3E}">
        <p14:creationId xmlns:p14="http://schemas.microsoft.com/office/powerpoint/2010/main" val="458038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DD8B8-EFBB-4B6D-8F7C-5FC5C89A9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F8FA1-E7D1-4DF8-B2FC-42C8B59D1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3800" b="1" dirty="0">
                <a:solidFill>
                  <a:srgbClr val="FF0000"/>
                </a:solidFill>
              </a:rPr>
              <a:t>Thank You All</a:t>
            </a:r>
          </a:p>
          <a:p>
            <a:pPr marL="0" indent="0" algn="r">
              <a:buNone/>
            </a:pPr>
            <a:endParaRPr lang="en-US" sz="3200" b="1" dirty="0">
              <a:solidFill>
                <a:srgbClr val="00B0F0"/>
              </a:solidFill>
              <a:highlight>
                <a:srgbClr val="FFFF00"/>
              </a:highlight>
            </a:endParaRPr>
          </a:p>
          <a:p>
            <a:pPr marL="0" indent="0" algn="r">
              <a:buNone/>
            </a:pPr>
            <a:endParaRPr lang="en-US" sz="3200" b="1" dirty="0">
              <a:solidFill>
                <a:srgbClr val="00B0F0"/>
              </a:solidFill>
              <a:highlight>
                <a:srgbClr val="FFFF00"/>
              </a:highlight>
            </a:endParaRPr>
          </a:p>
          <a:p>
            <a:pPr marL="0" indent="0" algn="r">
              <a:buNone/>
            </a:pPr>
            <a:r>
              <a:rPr lang="en-US" sz="3200" b="1" dirty="0">
                <a:solidFill>
                  <a:srgbClr val="00B0F0"/>
                </a:solidFill>
                <a:highlight>
                  <a:srgbClr val="FFFF00"/>
                </a:highlight>
              </a:rPr>
              <a:t>Dr. M. A. Orabi</a:t>
            </a:r>
          </a:p>
        </p:txBody>
      </p:sp>
    </p:spTree>
    <p:extLst>
      <p:ext uri="{BB962C8B-B14F-4D97-AF65-F5344CB8AC3E}">
        <p14:creationId xmlns:p14="http://schemas.microsoft.com/office/powerpoint/2010/main" val="3571830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E8AA6-1FA6-4D30-8228-A0B78F9AB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25624-C013-45CA-8A71-4483C555F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B3218E-E0DD-47EF-BB60-751755C501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03" t="8839" r="33258" b="9931"/>
          <a:stretch/>
        </p:blipFill>
        <p:spPr>
          <a:xfrm>
            <a:off x="2517169" y="0"/>
            <a:ext cx="691450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D1E521-0E39-4EC2-9033-3F3577274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866" y="-4197"/>
            <a:ext cx="41092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1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1E48A-EA07-4F2A-8488-48AF78E32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57007-06C2-4A39-AA8E-8F014B583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BC73A0-C8E7-4022-BE59-584410880D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48" t="3213" r="29699" b="2329"/>
          <a:stretch/>
        </p:blipFill>
        <p:spPr>
          <a:xfrm>
            <a:off x="2236424" y="220336"/>
            <a:ext cx="7733841" cy="64779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A29ACD-7B70-4CF5-A4B4-8EC94A75A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50" y="220336"/>
            <a:ext cx="4704604" cy="6540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D3CD73-1E39-4AAB-B9F0-74578E6E0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842" y="159745"/>
            <a:ext cx="4232371" cy="681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8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10FAC-5145-4455-ABC3-A4EC16CBD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F6B6CDB-2580-4186-8A5C-2AB9D34E3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040" y="8515"/>
            <a:ext cx="10020759" cy="6168448"/>
          </a:xfrm>
        </p:spPr>
      </p:pic>
    </p:spTree>
    <p:extLst>
      <p:ext uri="{BB962C8B-B14F-4D97-AF65-F5344CB8AC3E}">
        <p14:creationId xmlns:p14="http://schemas.microsoft.com/office/powerpoint/2010/main" val="2263446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6970E-D37C-44E9-836B-254F0E2D3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2FA8AD-93AD-4537-8347-E8B05DB62C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432" t="4377" r="32958" b="11566"/>
          <a:stretch/>
        </p:blipFill>
        <p:spPr>
          <a:xfrm>
            <a:off x="2016087" y="16806"/>
            <a:ext cx="7171980" cy="69277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917412-8854-4514-ACD4-16E3786CD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2134" y="9193"/>
            <a:ext cx="3657600" cy="694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3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BC8BA-4638-4E98-B85A-9D11FA9E7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F53F9-7A00-4460-8D11-110639A66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C9EAA4-4B36-4405-993D-5AC892F139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71" t="3374" r="30151" b="3133"/>
          <a:stretch/>
        </p:blipFill>
        <p:spPr>
          <a:xfrm>
            <a:off x="2412696" y="81058"/>
            <a:ext cx="6830456" cy="66612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F83EFC-B9D0-46D3-B9E0-B3AA693EE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48" y="516013"/>
            <a:ext cx="4364336" cy="5976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A9F4EC-28B1-42E2-9AF7-C515C274D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384" y="439116"/>
            <a:ext cx="4645499" cy="641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7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E0CC5-FC53-476C-99DE-5E281EB25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2E3AD3-79DB-43B3-B75A-16600EEB7F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092" y="134733"/>
            <a:ext cx="9342303" cy="6042230"/>
          </a:xfrm>
        </p:spPr>
      </p:pic>
    </p:spTree>
    <p:extLst>
      <p:ext uri="{BB962C8B-B14F-4D97-AF65-F5344CB8AC3E}">
        <p14:creationId xmlns:p14="http://schemas.microsoft.com/office/powerpoint/2010/main" val="1450106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AE41B-4402-4EB0-90BE-2BF1AA2F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FEEB5-2578-4919-9E0E-D74BB97ED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CA9D01-9994-4FAD-956B-251685D8F3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14" t="3695" r="33042" b="11808"/>
          <a:stretch/>
        </p:blipFill>
        <p:spPr>
          <a:xfrm>
            <a:off x="2324559" y="253388"/>
            <a:ext cx="6907576" cy="579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85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28</Words>
  <Application>Microsoft Office PowerPoint</Application>
  <PresentationFormat>Widescreen</PresentationFormat>
  <Paragraphs>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family orabi</dc:creator>
  <cp:lastModifiedBy>family orabi</cp:lastModifiedBy>
  <cp:revision>4</cp:revision>
  <dcterms:created xsi:type="dcterms:W3CDTF">2020-03-11T00:32:16Z</dcterms:created>
  <dcterms:modified xsi:type="dcterms:W3CDTF">2020-03-11T01:06:45Z</dcterms:modified>
</cp:coreProperties>
</file>